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64" r:id="rId7"/>
    <p:sldId id="276" r:id="rId8"/>
    <p:sldId id="280" r:id="rId9"/>
    <p:sldId id="281" r:id="rId10"/>
    <p:sldId id="282" r:id="rId11"/>
    <p:sldId id="279" r:id="rId12"/>
    <p:sldId id="278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03-05-2022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COMPUTER LANGUAGES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>
                <a:solidFill>
                  <a:schemeClr val="dk1"/>
                </a:solidFill>
              </a:rPr>
              <a:t>CLASS VIII CH2</a:t>
            </a:r>
            <a:endParaRPr lang="en-US" sz="3200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By: ASHISH RAY</a:t>
            </a:r>
            <a:endParaRPr lang="en-US" sz="3200" dirty="0"/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9FA85-6E23-41B4-B873-619069ACB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88" y="350741"/>
            <a:ext cx="10515600" cy="1325563"/>
          </a:xfrm>
        </p:spPr>
        <p:txBody>
          <a:bodyPr>
            <a:normAutofit/>
          </a:bodyPr>
          <a:lstStyle/>
          <a:p>
            <a:pPr algn="ctr"/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200B1865-D1E2-4BBD-889C-FCE10F3237E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AC8C56D-398D-2DCC-B4E6-213E9107F2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4687" y="1309037"/>
            <a:ext cx="11145253" cy="519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5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1530417"/>
            <a:ext cx="10622280" cy="4646546"/>
          </a:xfrm>
        </p:spPr>
        <p:txBody>
          <a:bodyPr/>
          <a:lstStyle/>
          <a:p>
            <a:r>
              <a:rPr lang="en-US" sz="2000" dirty="0">
                <a:solidFill>
                  <a:srgbClr val="222222"/>
                </a:solidFill>
              </a:rPr>
              <a:t>Microsoft Access is the most popular and powerful Relational Database Management System (RDBMS) that serves as an integral part of the Microsoft Office suite application.</a:t>
            </a:r>
          </a:p>
          <a:p>
            <a:r>
              <a:rPr lang="en-IN" sz="2000" dirty="0"/>
              <a:t>Database can be created in two ways</a:t>
            </a:r>
          </a:p>
          <a:p>
            <a:r>
              <a:rPr lang="en-IN" sz="2000" dirty="0"/>
              <a:t>Using Template</a:t>
            </a:r>
          </a:p>
          <a:p>
            <a:r>
              <a:rPr lang="en-IN" sz="2000" dirty="0"/>
              <a:t>By creating a Blank database </a:t>
            </a:r>
          </a:p>
          <a:p>
            <a:r>
              <a:rPr lang="en-US" sz="2000" dirty="0">
                <a:solidFill>
                  <a:srgbClr val="222222"/>
                </a:solidFill>
              </a:rPr>
              <a:t>The are two views to work with tables</a:t>
            </a:r>
          </a:p>
          <a:p>
            <a:r>
              <a:rPr lang="en-US" sz="2000" dirty="0">
                <a:solidFill>
                  <a:srgbClr val="222222"/>
                </a:solidFill>
              </a:rPr>
              <a:t>Data sheet view</a:t>
            </a:r>
          </a:p>
          <a:p>
            <a:r>
              <a:rPr lang="en-US" sz="2000">
                <a:solidFill>
                  <a:srgbClr val="222222"/>
                </a:solidFill>
              </a:rPr>
              <a:t>Design view</a:t>
            </a:r>
            <a:endParaRPr lang="en-US" sz="2000" dirty="0">
              <a:solidFill>
                <a:srgbClr val="222222"/>
              </a:solidFill>
            </a:endParaRPr>
          </a:p>
          <a:p>
            <a:pPr marL="0" indent="0">
              <a:buNone/>
            </a:pPr>
            <a:endParaRPr lang="en-IN" sz="2000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1. What is Ms Access?</a:t>
            </a:r>
          </a:p>
          <a:p>
            <a:r>
              <a:rPr lang="en-IN" sz="2000" dirty="0"/>
              <a:t>2. What is Table?</a:t>
            </a:r>
          </a:p>
          <a:p>
            <a:r>
              <a:rPr lang="en-IN" sz="2000" dirty="0"/>
              <a:t>3. What is Quick Access Tool bar?</a:t>
            </a:r>
          </a:p>
          <a:p>
            <a:r>
              <a:rPr lang="en-IN" sz="2000" dirty="0"/>
              <a:t>4. How many way you can create Table?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0515599" cy="26561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-US" sz="2800" dirty="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What is Access?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Components of MS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rgbClr val="FF0000"/>
                </a:solidFill>
              </a:rPr>
              <a:t>MS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BAAAF-EB9D-40F6-A2E3-AEB3E5454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rgbClr val="222222"/>
                </a:solidFill>
              </a:rPr>
              <a:t>Microsoft Access is the most popular and powerful Relational Database Management System (RDBMS) that serves as an integral part of the Microsoft Office suite application.</a:t>
            </a:r>
          </a:p>
          <a:p>
            <a:r>
              <a:rPr lang="en-US" sz="2000" dirty="0">
                <a:solidFill>
                  <a:srgbClr val="222222"/>
                </a:solidFill>
              </a:rPr>
              <a:t> It has a graphical user interface. It is used to organize and manipulate a large volume of data efficiently.</a:t>
            </a:r>
          </a:p>
          <a:p>
            <a:r>
              <a:rPr lang="en-US" sz="2000" dirty="0">
                <a:solidFill>
                  <a:srgbClr val="222222"/>
                </a:solidFill>
              </a:rPr>
              <a:t> It organizes data in the form of tables. </a:t>
            </a:r>
          </a:p>
          <a:p>
            <a:r>
              <a:rPr lang="en-US" sz="2000" dirty="0">
                <a:solidFill>
                  <a:srgbClr val="222222"/>
                </a:solidFill>
              </a:rPr>
              <a:t>It provides the facility to create a relationship between these tables by using the common fields. A relational database, enables to prevent the duplication of data.</a:t>
            </a:r>
            <a:endParaRPr lang="en-IN" sz="2000" dirty="0"/>
          </a:p>
          <a:p>
            <a:endParaRPr lang="en-IN" sz="20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EXAMPLES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3DC15D-0D38-DABE-A7D7-DD1AE14F4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F76C94-CC4C-1F52-C28C-1BE8B2C38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165" y="1296790"/>
            <a:ext cx="11151670" cy="572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components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496B2A-A900-71FA-FC2A-56BE16AD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036F8A-D844-6338-274E-AB84EFF3F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029903" y="1754789"/>
            <a:ext cx="10515600" cy="460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CD02962-F0A3-4AF1-A42E-70AD0A2D5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IN" sz="2400" dirty="0"/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9A69E9-A266-F64E-2D9E-A1D2FB2A6F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568" y="1489519"/>
            <a:ext cx="10722864" cy="494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9FA85-6E23-41B4-B873-619069ACB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88" y="3507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CREATION OF DATABASE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200B1865-D1E2-4BBD-889C-FCE10F3237E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276A1C2-6531-4530-8520-8B42C3A97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Database can be created in two ways</a:t>
            </a:r>
          </a:p>
          <a:p>
            <a:r>
              <a:rPr lang="en-IN" sz="2000" dirty="0"/>
              <a:t>Using Template</a:t>
            </a:r>
          </a:p>
          <a:p>
            <a:r>
              <a:rPr lang="en-IN" sz="2000" dirty="0"/>
              <a:t>By creating a Blank database </a:t>
            </a:r>
          </a:p>
          <a:p>
            <a:pPr marL="0" indent="0">
              <a:buNone/>
            </a:pPr>
            <a:r>
              <a:rPr lang="en-IN" sz="2000" dirty="0"/>
              <a:t>Using template</a:t>
            </a:r>
          </a:p>
          <a:p>
            <a:r>
              <a:rPr lang="en-IN" sz="2000" dirty="0"/>
              <a:t>Some Pre-designed tables are there, you have to choose minimum steps as to select the no fields and design to built a table.</a:t>
            </a:r>
          </a:p>
          <a:p>
            <a:r>
              <a:rPr lang="en-IN" sz="2000" dirty="0"/>
              <a:t>By creating a Blank database </a:t>
            </a:r>
          </a:p>
          <a:p>
            <a:pPr marL="0" indent="0">
              <a:buNone/>
            </a:pPr>
            <a:r>
              <a:rPr lang="en-IN" sz="2000" dirty="0"/>
              <a:t>By selecting a blank database, you can create table, form, query, reports.</a:t>
            </a:r>
          </a:p>
          <a:p>
            <a:pPr marL="0" indent="0">
              <a:buNone/>
            </a:pPr>
            <a:r>
              <a:rPr lang="en-IN" sz="2000" dirty="0"/>
              <a:t>You can create new table by create option.</a:t>
            </a:r>
          </a:p>
        </p:txBody>
      </p:sp>
    </p:spTree>
    <p:extLst>
      <p:ext uri="{BB962C8B-B14F-4D97-AF65-F5344CB8AC3E}">
        <p14:creationId xmlns:p14="http://schemas.microsoft.com/office/powerpoint/2010/main" val="186681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9FA85-6E23-41B4-B873-619069ACB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88" y="350741"/>
            <a:ext cx="10515600" cy="1325563"/>
          </a:xfrm>
        </p:spPr>
        <p:txBody>
          <a:bodyPr>
            <a:normAutofit/>
          </a:bodyPr>
          <a:lstStyle/>
          <a:p>
            <a:pPr algn="ctr"/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200B1865-D1E2-4BBD-889C-FCE10F3237E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8C273C4-D000-1109-C0A7-4ECDF9E9D6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6200000">
            <a:off x="3100170" y="-1799960"/>
            <a:ext cx="5293025" cy="1066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01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9FA85-6E23-41B4-B873-619069ACB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88" y="350741"/>
            <a:ext cx="10515600" cy="1325563"/>
          </a:xfrm>
        </p:spPr>
        <p:txBody>
          <a:bodyPr>
            <a:normAutofit/>
          </a:bodyPr>
          <a:lstStyle/>
          <a:p>
            <a:pPr algn="ctr"/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200B1865-D1E2-4BBD-889C-FCE10F3237E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5D2635-94B9-D887-3DDB-53DA4F4733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0A1DCB-F24A-6E39-B7CA-F2A5A9EBC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265811" y="-1680995"/>
            <a:ext cx="5760641" cy="1061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63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1597</TotalTime>
  <Words>288</Words>
  <Application>Microsoft Office PowerPoint</Application>
  <PresentationFormat>Widescreen</PresentationFormat>
  <Paragraphs>40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COMPUTER LANGUAGES</vt:lpstr>
      <vt:lpstr>LEARNING OUTCOME</vt:lpstr>
      <vt:lpstr>MS ACCESS</vt:lpstr>
      <vt:lpstr>EXAMPLES</vt:lpstr>
      <vt:lpstr>components</vt:lpstr>
      <vt:lpstr>PowerPoint Presentation</vt:lpstr>
      <vt:lpstr>CREATION OF DATABASE</vt:lpstr>
      <vt:lpstr>PowerPoint Presentation</vt:lpstr>
      <vt:lpstr>PowerPoint Presentation</vt:lpstr>
      <vt:lpstr>PowerPoint Presentation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51</cp:revision>
  <dcterms:created xsi:type="dcterms:W3CDTF">2021-12-05T13:26:37Z</dcterms:created>
  <dcterms:modified xsi:type="dcterms:W3CDTF">2022-05-03T12:45:17Z</dcterms:modified>
</cp:coreProperties>
</file>